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ABE2E-201C-4399-A374-47E5C790D29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7B50B-4B05-4599-A473-EA860EF7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7B50B-4B05-4599-A473-EA860EF791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7B50B-4B05-4599-A473-EA860EF79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2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7B50B-4B05-4599-A473-EA860EF791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9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FF0D-9F8C-A648-5E37-BF79F96FE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B357E-490C-5932-9A51-B5702CCE6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6CE26-FA1A-084E-FBEC-059E85E2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D6FF-3DE2-D574-994B-011E6C2A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7F0EE-F53F-8286-A508-4164D1ED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4F3C-9269-D661-272E-0ACA79F7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5FDC4-0204-CF0E-0267-1254CE524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1742-1375-98CB-8FAF-877F2CDE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A975-C8A8-47EE-A636-8908583A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7A763-A680-C3E9-2FBC-441F9FD0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00467D-B892-03D1-7C9A-6E3B27085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FE8F2-4764-E861-2333-11FD08865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C647E-2E28-0F6D-0E31-FFBF32D1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407D0-D512-A472-E54C-7576F106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AF55A-1553-C82B-0EC4-DDA45443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1DF9-559A-A99E-6A45-0209FC48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72BC4-420E-74C8-4F62-24671337B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84C1-1CD1-6EBA-CE38-24833908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A0AA9-E725-1391-18AD-BBE3914B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75D7-E125-A5A2-56CC-BFBDFDFD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09F9-9E41-BC38-8BD3-774ED5CB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1AB77-AC54-DE0E-E2B1-95064FCEE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EDBA0-1E86-153F-58AD-9CFE54B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4112-6D5E-ADC7-4E12-F9203B9C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4418-E62B-C777-11E0-8B6F7406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3896-9570-295E-73EE-D4DF016E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1D6B6-A413-51C0-8C9C-FCA216CFC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388C6-1002-9AA4-5A91-7F9CCCB6F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00D30-490E-C888-A679-47728667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3D5DC-42E2-1433-1FA6-BC40BC70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6C35D-E2A7-E311-0E13-42F81D79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9284-E6DC-8892-0E75-2D23DF2D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711CB-ED3F-4CDC-B159-8998F87C7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1417C-3D2E-F3AD-B795-786BCF389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546C7-1CAF-EB06-6246-099307A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D84FB-ACF3-EA75-63D2-DBC43F7E8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08B7A-ABF4-7971-0CAF-9CFDCDD8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383B1-0233-13A2-FB4C-1BE2CF10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8BDD2-C743-ED69-5023-8FA819AC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88E6-5474-1579-63B9-A7F96CD2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01513-1512-EB46-CE48-93F45B37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16425-6193-0FEA-D47E-6AD823A4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6B19D-51F8-2C4B-25F8-3B6F8589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809ED2-345A-D808-9A23-CB71E97A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B244B-E7BD-728D-A602-16641D3C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7F182-8686-0D5C-4C58-115ACAA7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2C41-5375-8941-2C47-AA74BA3E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C6E2-4E09-F389-9F95-779356304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28B8F-7EE5-79EA-E3F5-DC5266E39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CCC4A-B154-F249-529F-78DCE610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43040-782A-11AE-3E3F-F654F98D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6CE0C-29D3-02AB-9D33-EEF5F5A4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C0B0-42A9-FDFE-533F-541C3EC4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9D538-04F3-4F43-2086-D740683E3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7805-A758-5C2B-096F-9D3BFB593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5F8CF-09FE-648F-6F8A-F06E7641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797B6-DAD9-C38B-7A29-3B697CC3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819CE-CDF2-42B3-7A6C-E029BB96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440B5-F6F9-1B83-EFC3-4CD70D86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A4E74-8AFD-E385-1192-033592A5E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BC79C-53A0-0F07-E8FA-ECC00FB66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BD02-3B57-40F4-BD87-78C929DF63F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87A6D-97D1-C71F-8E1A-5C48D38DA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CE545-620A-12EB-99AD-B216B7728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B814-C721-4432-AA59-8F0377E1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D7B5-E630-5078-E635-CF5408BA7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05" y="406400"/>
            <a:ext cx="10948989" cy="2387600"/>
          </a:xfrm>
        </p:spPr>
        <p:txBody>
          <a:bodyPr>
            <a:normAutofit/>
          </a:bodyPr>
          <a:lstStyle/>
          <a:p>
            <a:r>
              <a:rPr lang="fa-IR" sz="9600" b="1" dirty="0"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بِسْمِ اللهِ الرَّحْمنِ الرَّحِیم</a:t>
            </a:r>
            <a:endParaRPr lang="en-US" sz="9600" b="1" dirty="0"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02B34-F4BB-ED69-B014-1B9981E0D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92 (1)">
            <a:hlinkClick r:id="" action="ppaction://media"/>
            <a:extLst>
              <a:ext uri="{FF2B5EF4-FFF2-40B4-BE49-F238E27FC236}">
                <a16:creationId xmlns:a16="http://schemas.microsoft.com/office/drawing/2014/main" id="{7B0D11BC-2853-F54D-9DEC-3527DEB8E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538" y="6014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لاَ إِکْرَاهَ فِی الدِّینِ قَد تَّبَیَّنَ الرُّشْدُ مِنَ الْغَیِّ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در دین هیچ اجباری نیست. و راه از بیراهه بخوبی آشکار شده است.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8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فَمَنْ یَکْفُرْ بِالطَّاغُوتِ وَ یُؤمِن بِاللّهِ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پس هر کس به طاغوت کفر ورزد، و به خدا ایمان آورد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9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فَقَدِ اسْتَمْسَکَ بِالْعُرْوَهِ الْوُثْقَیَ لاَ انفِصَامَ لَهَا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به دستاویزی استوار، که آن را گسستن نیست، چنگ زده است.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64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وَاللّهُ سَمِیعٌ عَلِیمٌ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 خداوند شنوای داناست.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14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اللّهُ وَلِیُّ الَّذِینَ آمَنُواْ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خداوند سرور کسانی است که ایمان آورده اند.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8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یُخْرِجُهُم مِّنَ الظُّلُمَاتِ إِلَی النُّوُرِ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آنان را از تاریکیها به سوی روشنایی به در می برد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57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553793"/>
            <a:ext cx="12644437" cy="5302496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endParaRPr lang="fa-IR" sz="7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وَالَّذِینَ کَفَرُواْ أَوْلِیَآؤُهُمُ الطَّاغُوتُ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 کسانی که کفر ورزیده اند، سرورانشان طاغوتند</a:t>
            </a:r>
          </a:p>
        </p:txBody>
      </p:sp>
    </p:spTree>
    <p:extLst>
      <p:ext uri="{BB962C8B-B14F-4D97-AF65-F5344CB8AC3E}">
        <p14:creationId xmlns:p14="http://schemas.microsoft.com/office/powerpoint/2010/main" val="12758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یُخْرِجُونَهُم مِّنَ النُّورِ إِلَی الظُّلُمَاتِ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که آنان را از روشنایی به سوی تاریکی ها به در می برند.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86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566670"/>
            <a:ext cx="12644437" cy="4143399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endParaRPr lang="fa-IR" sz="7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أُوْلَئِکَ أَصْحَابُ النَّارِ هُمْ فِیهَا خَالِدُونَ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آنان اهل آتشند که خود، در آن جاودانند.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21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اللّهُ لاَ إِلَهَ إِلاَّ هُوَ الْحَیُّ الْقَیُّومُ</a:t>
            </a:r>
          </a:p>
          <a:p>
            <a:pPr marL="0" indent="0" algn="ctr" fontAlgn="base">
              <a:buNone/>
            </a:pPr>
            <a:endParaRPr lang="fa-IR" sz="3200" b="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b="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خداست که معبودی به غیر از او نیست؛ زنده و برپادارنده است؛</a:t>
            </a:r>
            <a:endParaRPr lang="en-US" sz="3200" b="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endParaRPr lang="en-US" dirty="0"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83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553792"/>
            <a:ext cx="12644437" cy="5302497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</a:t>
            </a:r>
          </a:p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لاَ تَأْخُذُهُ سِنَهٌ وَ لاَ نَوْمٌ</a:t>
            </a:r>
          </a:p>
          <a:p>
            <a:pPr marL="0" indent="0" algn="ctr" fontAlgn="base">
              <a:buNone/>
            </a:pPr>
            <a:endParaRPr lang="fa-IR" sz="3200" b="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b="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نه خوابی سبک او را فرو میگیرد و نه خوابی گران</a:t>
            </a:r>
          </a:p>
          <a:p>
            <a:endParaRPr lang="en-US" dirty="0"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8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لَّهُ مَا فِی السَّمَاوَاتِ وَمَا فِی الأَرْض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آنچه در آسمانها و آنچه در زمین است، از آنِ اوست</a:t>
            </a:r>
            <a:endParaRPr lang="en-US" sz="3200" dirty="0"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1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8" y="1504951"/>
            <a:ext cx="12613482" cy="4752974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مَن ذَا الَّذِی یَشْفَعُ عِنْدَهُ إِلا بِإِذْنِهِ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کیست آن کس که جز به اذن او در پیشگاهش شفاعت کند؟</a:t>
            </a:r>
            <a:endParaRPr lang="en-US" sz="3200" dirty="0"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95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373487"/>
            <a:ext cx="12644437" cy="5482802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endParaRPr lang="fa-IR" sz="7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یَعْلَمُ مَا بَیْنَ أَیْدِیهِمْ وَ مَا خَلْفَهُمْ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آنچه در پیش روی آنان و آنچه در پشت سرشان است می داند.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96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وَ لاَ یُحِیطُونَ بِشَیْءٍ مِّنْ عِلْمِهِ إِلاَّ بِمَا شَاء 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 به چیزی از علم او، جز به آنچه بخواهد، احاطه نمی یابند.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1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وَسِعَ کُرْسِیُّهُ السَّمَاوَاتِ وَ الأَرْضَ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کرسی او آسمانها و زمین را در بر گرفته،</a:t>
            </a:r>
          </a:p>
        </p:txBody>
      </p:sp>
    </p:spTree>
    <p:extLst>
      <p:ext uri="{BB962C8B-B14F-4D97-AF65-F5344CB8AC3E}">
        <p14:creationId xmlns:p14="http://schemas.microsoft.com/office/powerpoint/2010/main" val="2904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CC89-F962-D33D-16D4-B044CC98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6219" y="1504951"/>
            <a:ext cx="12644437" cy="4351338"/>
          </a:xfrm>
          <a:noFill/>
          <a:ln>
            <a:noFill/>
          </a:ln>
        </p:spPr>
        <p:txBody>
          <a:bodyPr/>
          <a:lstStyle/>
          <a:p>
            <a:pPr marL="0" indent="0" algn="ctr" fontAlgn="base">
              <a:buNone/>
            </a:pPr>
            <a:r>
              <a:rPr lang="fa-IR" sz="7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وَ لاَ یَؤُودُهُ حِفْظُهُمَا وَ هُوَ الْعَلِیُّ الْعَظِیمُ</a:t>
            </a:r>
          </a:p>
          <a:p>
            <a:pPr marL="0" indent="0" algn="ctr" fontAlgn="base">
              <a:buNone/>
            </a:pPr>
            <a:endParaRPr lang="fa-IR" sz="60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r>
              <a:rPr lang="fa-IR" sz="3200" i="0" dirty="0">
                <a:solidFill>
                  <a:srgbClr val="333333"/>
                </a:solidFill>
                <a:effectLst/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و نگهداری آنها بر او دشوار نیست و اوست والای بزرگ.</a:t>
            </a:r>
          </a:p>
          <a:p>
            <a:pPr marL="0" indent="0" algn="ctr" fontAlgn="base">
              <a:buNone/>
            </a:pPr>
            <a:endParaRPr lang="fa-IR" sz="3200" i="0" dirty="0">
              <a:solidFill>
                <a:srgbClr val="333333"/>
              </a:solidFill>
              <a:effectLst/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marL="0" indent="0" algn="ctr" fontAlgn="base">
              <a:buNone/>
            </a:pPr>
            <a:endParaRPr lang="en-US" sz="3200" dirty="0"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28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20">
        <p:push dir="u"/>
      </p:transition>
    </mc:Choice>
    <mc:Fallback xmlns="">
      <p:transition spd="med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318</Words>
  <Application>Microsoft Office PowerPoint</Application>
  <PresentationFormat>Widescreen</PresentationFormat>
  <Paragraphs>59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Al Qalam Quran Majeed Web</vt:lpstr>
      <vt:lpstr>Arial</vt:lpstr>
      <vt:lpstr>Calibri</vt:lpstr>
      <vt:lpstr>Calibri Light</vt:lpstr>
      <vt:lpstr>Office Theme</vt:lpstr>
      <vt:lpstr>بِسْمِ اللهِ الرَّحْمنِ الرَّحِیم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اللهِ الرَّحْمنِ الرَّحِیم</dc:title>
  <dc:creator>Zarei</dc:creator>
  <cp:lastModifiedBy>Zarei</cp:lastModifiedBy>
  <cp:revision>6</cp:revision>
  <dcterms:created xsi:type="dcterms:W3CDTF">2023-08-02T15:07:33Z</dcterms:created>
  <dcterms:modified xsi:type="dcterms:W3CDTF">2023-08-03T08:05:24Z</dcterms:modified>
</cp:coreProperties>
</file>